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54"/>
  </p:notesMasterIdLst>
  <p:handoutMasterIdLst>
    <p:handoutMasterId r:id="rId55"/>
  </p:handoutMasterIdLst>
  <p:sldIdLst>
    <p:sldId id="15000205" r:id="rId5"/>
    <p:sldId id="15000210" r:id="rId6"/>
    <p:sldId id="1033" r:id="rId7"/>
    <p:sldId id="15000229" r:id="rId8"/>
    <p:sldId id="15000230" r:id="rId9"/>
    <p:sldId id="15000236" r:id="rId10"/>
    <p:sldId id="15000237" r:id="rId11"/>
    <p:sldId id="15000231" r:id="rId12"/>
    <p:sldId id="15000218" r:id="rId13"/>
    <p:sldId id="15000219" r:id="rId14"/>
    <p:sldId id="15000220" r:id="rId15"/>
    <p:sldId id="15000221" r:id="rId16"/>
    <p:sldId id="15000222" r:id="rId17"/>
    <p:sldId id="15000238" r:id="rId18"/>
    <p:sldId id="15000271" r:id="rId19"/>
    <p:sldId id="15000256" r:id="rId20"/>
    <p:sldId id="15000242" r:id="rId21"/>
    <p:sldId id="15000243" r:id="rId22"/>
    <p:sldId id="15000244" r:id="rId23"/>
    <p:sldId id="15000245" r:id="rId24"/>
    <p:sldId id="15000272" r:id="rId25"/>
    <p:sldId id="15000246" r:id="rId26"/>
    <p:sldId id="15000257" r:id="rId27"/>
    <p:sldId id="15000247" r:id="rId28"/>
    <p:sldId id="15000248" r:id="rId29"/>
    <p:sldId id="15000249" r:id="rId30"/>
    <p:sldId id="15000250" r:id="rId31"/>
    <p:sldId id="15000273" r:id="rId32"/>
    <p:sldId id="15000251" r:id="rId33"/>
    <p:sldId id="15000252" r:id="rId34"/>
    <p:sldId id="15000253" r:id="rId35"/>
    <p:sldId id="15000254" r:id="rId36"/>
    <p:sldId id="15000255" r:id="rId37"/>
    <p:sldId id="15000258" r:id="rId38"/>
    <p:sldId id="15000259" r:id="rId39"/>
    <p:sldId id="15000260" r:id="rId40"/>
    <p:sldId id="15000261" r:id="rId41"/>
    <p:sldId id="15000262" r:id="rId42"/>
    <p:sldId id="15000263" r:id="rId43"/>
    <p:sldId id="15000264" r:id="rId44"/>
    <p:sldId id="15000265" r:id="rId45"/>
    <p:sldId id="15000266" r:id="rId46"/>
    <p:sldId id="15000267" r:id="rId47"/>
    <p:sldId id="15000268" r:id="rId48"/>
    <p:sldId id="15000270" r:id="rId49"/>
    <p:sldId id="15000269" r:id="rId50"/>
    <p:sldId id="15000274" r:id="rId51"/>
    <p:sldId id="15000233" r:id="rId52"/>
    <p:sldId id="15000234"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15000205"/>
            <p14:sldId id="15000210"/>
          </p14:sldIdLst>
        </p14:section>
        <p14:section name="01 Executive Summary" id="{40C38458-3B6B-447C-8E2F-CA87C9771756}">
          <p14:sldIdLst>
            <p14:sldId id="1033"/>
            <p14:sldId id="15000229"/>
            <p14:sldId id="15000230"/>
            <p14:sldId id="15000236"/>
            <p14:sldId id="15000237"/>
            <p14:sldId id="15000231"/>
            <p14:sldId id="15000218"/>
            <p14:sldId id="15000219"/>
            <p14:sldId id="15000220"/>
            <p14:sldId id="15000221"/>
            <p14:sldId id="15000222"/>
            <p14:sldId id="15000238"/>
            <p14:sldId id="15000271"/>
            <p14:sldId id="15000256"/>
            <p14:sldId id="15000242"/>
            <p14:sldId id="15000243"/>
            <p14:sldId id="15000244"/>
            <p14:sldId id="15000245"/>
            <p14:sldId id="15000272"/>
            <p14:sldId id="15000246"/>
            <p14:sldId id="15000257"/>
            <p14:sldId id="15000247"/>
            <p14:sldId id="15000248"/>
            <p14:sldId id="15000249"/>
            <p14:sldId id="15000250"/>
            <p14:sldId id="15000273"/>
            <p14:sldId id="15000251"/>
            <p14:sldId id="15000252"/>
            <p14:sldId id="15000253"/>
            <p14:sldId id="15000254"/>
            <p14:sldId id="15000255"/>
            <p14:sldId id="15000258"/>
            <p14:sldId id="15000259"/>
            <p14:sldId id="15000260"/>
            <p14:sldId id="15000261"/>
            <p14:sldId id="15000262"/>
            <p14:sldId id="15000263"/>
            <p14:sldId id="15000264"/>
            <p14:sldId id="15000265"/>
            <p14:sldId id="15000266"/>
            <p14:sldId id="15000267"/>
            <p14:sldId id="15000268"/>
            <p14:sldId id="15000270"/>
            <p14:sldId id="15000269"/>
            <p14:sldId id="15000274"/>
            <p14:sldId id="15000233"/>
            <p14:sldId id="15000234"/>
          </p14:sldIdLst>
        </p14:section>
        <p14:section name="02 Introduction" id="{DD3E096C-4BB7-468B-A8F9-D8CE7C111367}">
          <p14:sldIdLst/>
        </p14:section>
        <p14:section name="04 Results" id="{7EB43C17-7B95-40CC-B07E-ACE53397B75A}">
          <p14:sldIdLst/>
        </p14:section>
        <p14:section name="05 Conclusions" id="{5CF66A29-A6D5-466D-843F-754F7392E497}">
          <p14:sldIdLst/>
        </p14:section>
        <p14:section name="06 Appendix" id="{F3055773-E776-427D-86F7-B157A60B85D7}">
          <p14:sldIdLst/>
        </p14:section>
        <p14:section name="03 Methodology" id="{C297DFD6-C800-4BD1-8587-0C3AA048A953}">
          <p14:sldIdLst/>
        </p14:section>
      </p14:sectionLst>
    </p:ext>
    <p:ext uri="{EFAFB233-063F-42B5-8137-9DF3F51BA10A}">
      <p15:sldGuideLst xmlns:p15="http://schemas.microsoft.com/office/powerpoint/2012/main" xmlns="">
        <p15:guide id="5" orient="horz" pos="2341" userDrawn="1">
          <p15:clr>
            <a:srgbClr val="A4A3A4"/>
          </p15:clr>
        </p15:guide>
        <p15:guide id="6"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505"/>
    <a:srgbClr val="272936"/>
    <a:srgbClr val="61AFEF"/>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7015" autoAdjust="0"/>
  </p:normalViewPr>
  <p:slideViewPr>
    <p:cSldViewPr snapToObjects="1" showGuides="1">
      <p:cViewPr>
        <p:scale>
          <a:sx n="76" d="100"/>
          <a:sy n="76" d="100"/>
        </p:scale>
        <p:origin x="-296" y="208"/>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t>26/06/2024</a:t>
            </a:fld>
            <a:endParaRPr lang="pt-PT" sz="90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t>‹#›</a:t>
            </a:fld>
            <a:endParaRPr lang="pt-PT" sz="900"/>
          </a:p>
        </p:txBody>
      </p:sp>
    </p:spTree>
    <p:extLst>
      <p:ext uri="{BB962C8B-B14F-4D97-AF65-F5344CB8AC3E}">
        <p14:creationId xmlns:p14="http://schemas.microsoft.com/office/powerpoint/2010/main" val="604889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t>26/06/2024</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t>‹#›</a:t>
            </a:fld>
            <a:endParaRPr lang="pt-BR"/>
          </a:p>
        </p:txBody>
      </p:sp>
    </p:spTree>
    <p:extLst>
      <p:ext uri="{BB962C8B-B14F-4D97-AF65-F5344CB8AC3E}">
        <p14:creationId xmlns:p14="http://schemas.microsoft.com/office/powerpoint/2010/main" val="1753130992"/>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t>4</a:t>
            </a:fld>
            <a:endParaRPr 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t>5</a:t>
            </a:fld>
            <a:endParaRPr lang="pt-B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endParaRPr lang="de-DE"/>
          </a:p>
        </p:txBody>
      </p:sp>
      <p:sp>
        <p:nvSpPr>
          <p:cNvPr id="4" name="Text Placeholder 7"/>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de-DE"/>
          </a:p>
        </p:txBody>
      </p:sp>
      <p:sp>
        <p:nvSpPr>
          <p:cNvPr id="13" name="Rectangle 12"/>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de-DE"/>
          </a:p>
        </p:txBody>
      </p:sp>
      <p:sp>
        <p:nvSpPr>
          <p:cNvPr id="9" name="Espace réservé du texte 8"/>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panose="020B0604020202020204"/>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panose="020B0604020202020204"/>
              </a:rPr>
              <a:t>Copyright © 2022 Capgemini. All rights reserved.</a:t>
            </a:r>
          </a:p>
        </p:txBody>
      </p:sp>
      <p:pic>
        <p:nvPicPr>
          <p:cNvPr id="28" name="Imag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p:cNvGrpSpPr/>
          <p:nvPr userDrawn="1"/>
        </p:nvGrpSpPr>
        <p:grpSpPr>
          <a:xfrm>
            <a:off x="425840" y="4968013"/>
            <a:ext cx="1866702" cy="333195"/>
            <a:chOff x="426720" y="4976083"/>
            <a:chExt cx="1866702" cy="333195"/>
          </a:xfrm>
        </p:grpSpPr>
        <p:pic>
          <p:nvPicPr>
            <p:cNvPr id="18" name="Picture 2">
              <a:hlinkClick r:id="rId4"/>
            </p:cNvPr>
            <p:cNvPicPr>
              <a:picLocks noChangeAspect="1" noChangeArrowheads="1"/>
            </p:cNvPicPr>
            <p:nvPr userDrawn="1"/>
          </p:nvPicPr>
          <p:blipFill>
            <a:blip r:embed="rId5" cstate="screen"/>
            <a:srcRect/>
            <a:stretch>
              <a:fillRect/>
            </a:stretch>
          </p:blipFill>
          <p:spPr bwMode="auto">
            <a:xfrm>
              <a:off x="810097" y="4976083"/>
              <a:ext cx="333195" cy="333195"/>
            </a:xfrm>
            <a:prstGeom prst="rect">
              <a:avLst/>
            </a:prstGeom>
            <a:noFill/>
          </p:spPr>
        </p:pic>
        <p:pic>
          <p:nvPicPr>
            <p:cNvPr id="19" name="Picture 4">
              <a:hlinkClick r:id="rId6"/>
            </p:cNvPr>
            <p:cNvPicPr>
              <a:picLocks noChangeAspect="1" noChangeArrowheads="1"/>
            </p:cNvPicPr>
            <p:nvPr userDrawn="1"/>
          </p:nvPicPr>
          <p:blipFill>
            <a:blip r:embed="rId7" cstate="screen"/>
            <a:srcRect/>
            <a:stretch>
              <a:fillRect/>
            </a:stretch>
          </p:blipFill>
          <p:spPr bwMode="auto">
            <a:xfrm>
              <a:off x="1193474" y="4976083"/>
              <a:ext cx="333195" cy="333195"/>
            </a:xfrm>
            <a:prstGeom prst="rect">
              <a:avLst/>
            </a:prstGeom>
            <a:noFill/>
          </p:spPr>
        </p:pic>
        <p:pic>
          <p:nvPicPr>
            <p:cNvPr id="20" name="Picture 5">
              <a:hlinkClick r:id="rId8"/>
            </p:cNvPr>
            <p:cNvPicPr>
              <a:picLocks noChangeAspect="1" noChangeArrowheads="1"/>
            </p:cNvPicPr>
            <p:nvPr userDrawn="1"/>
          </p:nvPicPr>
          <p:blipFill>
            <a:blip r:embed="rId9" cstate="screen"/>
            <a:srcRect/>
            <a:stretch>
              <a:fillRect/>
            </a:stretch>
          </p:blipFill>
          <p:spPr bwMode="auto">
            <a:xfrm>
              <a:off x="1576851" y="4976083"/>
              <a:ext cx="333195" cy="333195"/>
            </a:xfrm>
            <a:prstGeom prst="rect">
              <a:avLst/>
            </a:prstGeom>
            <a:noFill/>
          </p:spPr>
        </p:pic>
        <p:pic>
          <p:nvPicPr>
            <p:cNvPr id="21" name="Picture 6">
              <a:hlinkClick r:id="rId10"/>
            </p:cNvPr>
            <p:cNvPicPr>
              <a:picLocks noChangeAspect="1" noChangeArrowheads="1"/>
            </p:cNvPicPr>
            <p:nvPr userDrawn="1"/>
          </p:nvPicPr>
          <p:blipFill>
            <a:blip r:embed="rId11" cstate="screen"/>
            <a:srcRect/>
            <a:stretch>
              <a:fillRect/>
            </a:stretch>
          </p:blipFill>
          <p:spPr bwMode="auto">
            <a:xfrm>
              <a:off x="1960227" y="4976083"/>
              <a:ext cx="333195" cy="333195"/>
            </a:xfrm>
            <a:prstGeom prst="rect">
              <a:avLst/>
            </a:prstGeom>
            <a:noFill/>
          </p:spPr>
        </p:pic>
        <p:pic>
          <p:nvPicPr>
            <p:cNvPr id="32" name="Picture 7">
              <a:hlinkClick r:id="rId12"/>
            </p:cNvPr>
            <p:cNvPicPr>
              <a:picLocks noChangeAspect="1" noChangeArrowheads="1"/>
            </p:cNvPicPr>
            <p:nvPr userDrawn="1"/>
          </p:nvPicPr>
          <p:blipFill>
            <a:blip r:embed="rId13" cstate="screen"/>
            <a:srcRect/>
            <a:stretch>
              <a:fillRect/>
            </a:stretch>
          </p:blipFill>
          <p:spPr bwMode="auto">
            <a:xfrm>
              <a:off x="426720" y="4976083"/>
              <a:ext cx="333195" cy="333195"/>
            </a:xfrm>
            <a:prstGeom prst="rect">
              <a:avLst/>
            </a:prstGeom>
            <a:noFill/>
          </p:spPr>
        </p:pic>
      </p:grpSp>
      <p:sp>
        <p:nvSpPr>
          <p:cNvPr id="14" name="Rectangle 13"/>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panose="020B0604020202020204"/>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panose="020B0604020202020204"/>
              </a:rPr>
              <a:t>Copyright © 2022 Capgemini. All rights reserved.</a:t>
            </a:r>
          </a:p>
        </p:txBody>
      </p:sp>
      <p:pic>
        <p:nvPicPr>
          <p:cNvPr id="26"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p:cNvGrpSpPr/>
          <p:nvPr userDrawn="1"/>
        </p:nvGrpSpPr>
        <p:grpSpPr>
          <a:xfrm>
            <a:off x="464334" y="5214282"/>
            <a:ext cx="1866702" cy="333195"/>
            <a:chOff x="426720" y="4976083"/>
            <a:chExt cx="1866702" cy="333195"/>
          </a:xfrm>
        </p:grpSpPr>
        <p:pic>
          <p:nvPicPr>
            <p:cNvPr id="30" name="Picture 2">
              <a:hlinkClick r:id="rId4"/>
            </p:cNvPr>
            <p:cNvPicPr>
              <a:picLocks noChangeAspect="1" noChangeArrowheads="1"/>
            </p:cNvPicPr>
            <p:nvPr userDrawn="1"/>
          </p:nvPicPr>
          <p:blipFill>
            <a:blip r:embed="rId5" cstate="screen"/>
            <a:srcRect/>
            <a:stretch>
              <a:fillRect/>
            </a:stretch>
          </p:blipFill>
          <p:spPr bwMode="auto">
            <a:xfrm>
              <a:off x="810097" y="4976083"/>
              <a:ext cx="333195" cy="333195"/>
            </a:xfrm>
            <a:prstGeom prst="rect">
              <a:avLst/>
            </a:prstGeom>
            <a:noFill/>
          </p:spPr>
        </p:pic>
        <p:pic>
          <p:nvPicPr>
            <p:cNvPr id="32" name="Picture 4">
              <a:hlinkClick r:id="rId6"/>
            </p:cNvPr>
            <p:cNvPicPr>
              <a:picLocks noChangeAspect="1" noChangeArrowheads="1"/>
            </p:cNvPicPr>
            <p:nvPr userDrawn="1"/>
          </p:nvPicPr>
          <p:blipFill>
            <a:blip r:embed="rId7" cstate="screen"/>
            <a:srcRect/>
            <a:stretch>
              <a:fillRect/>
            </a:stretch>
          </p:blipFill>
          <p:spPr bwMode="auto">
            <a:xfrm>
              <a:off x="1193474" y="4976083"/>
              <a:ext cx="333195" cy="333195"/>
            </a:xfrm>
            <a:prstGeom prst="rect">
              <a:avLst/>
            </a:prstGeom>
            <a:noFill/>
          </p:spPr>
        </p:pic>
        <p:pic>
          <p:nvPicPr>
            <p:cNvPr id="33" name="Picture 5">
              <a:hlinkClick r:id="rId8"/>
            </p:cNvPr>
            <p:cNvPicPr>
              <a:picLocks noChangeAspect="1" noChangeArrowheads="1"/>
            </p:cNvPicPr>
            <p:nvPr userDrawn="1"/>
          </p:nvPicPr>
          <p:blipFill>
            <a:blip r:embed="rId9" cstate="screen"/>
            <a:srcRect/>
            <a:stretch>
              <a:fillRect/>
            </a:stretch>
          </p:blipFill>
          <p:spPr bwMode="auto">
            <a:xfrm>
              <a:off x="1576851" y="4976083"/>
              <a:ext cx="333195" cy="333195"/>
            </a:xfrm>
            <a:prstGeom prst="rect">
              <a:avLst/>
            </a:prstGeom>
            <a:noFill/>
          </p:spPr>
        </p:pic>
        <p:pic>
          <p:nvPicPr>
            <p:cNvPr id="34" name="Picture 6">
              <a:hlinkClick r:id="rId10"/>
            </p:cNvPr>
            <p:cNvPicPr>
              <a:picLocks noChangeAspect="1" noChangeArrowheads="1"/>
            </p:cNvPicPr>
            <p:nvPr userDrawn="1"/>
          </p:nvPicPr>
          <p:blipFill>
            <a:blip r:embed="rId11" cstate="screen"/>
            <a:srcRect/>
            <a:stretch>
              <a:fillRect/>
            </a:stretch>
          </p:blipFill>
          <p:spPr bwMode="auto">
            <a:xfrm>
              <a:off x="1960227" y="4976083"/>
              <a:ext cx="333195" cy="333195"/>
            </a:xfrm>
            <a:prstGeom prst="rect">
              <a:avLst/>
            </a:prstGeom>
            <a:noFill/>
          </p:spPr>
        </p:pic>
        <p:pic>
          <p:nvPicPr>
            <p:cNvPr id="35" name="Picture 7">
              <a:hlinkClick r:id="rId12"/>
            </p:cNvPr>
            <p:cNvPicPr>
              <a:picLocks noChangeAspect="1" noChangeArrowheads="1"/>
            </p:cNvPicPr>
            <p:nvPr userDrawn="1"/>
          </p:nvPicPr>
          <p:blipFill>
            <a:blip r:embed="rId13" cstate="screen"/>
            <a:srcRect/>
            <a:stretch>
              <a:fillRect/>
            </a:stretch>
          </p:blipFill>
          <p:spPr bwMode="auto">
            <a:xfrm>
              <a:off x="426720" y="4976083"/>
              <a:ext cx="333195" cy="333195"/>
            </a:xfrm>
            <a:prstGeom prst="rect">
              <a:avLst/>
            </a:prstGeom>
            <a:noFill/>
          </p:spPr>
        </p:pic>
      </p:grpSp>
      <p:sp>
        <p:nvSpPr>
          <p:cNvPr id="13" name="Rectangle 12"/>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1" fmla="*/ 0 w 3314252"/>
              <a:gd name="connsiteY0-2" fmla="*/ 1564410 h 3128820"/>
              <a:gd name="connsiteX1-3" fmla="*/ 1657126 w 3314252"/>
              <a:gd name="connsiteY1-4" fmla="*/ 0 h 3128820"/>
              <a:gd name="connsiteX2-5" fmla="*/ 3314252 w 3314252"/>
              <a:gd name="connsiteY2-6" fmla="*/ 1564410 h 3128820"/>
              <a:gd name="connsiteX3-7" fmla="*/ 1657126 w 3314252"/>
              <a:gd name="connsiteY3-8" fmla="*/ 3128820 h 3128820"/>
              <a:gd name="connsiteX4-9" fmla="*/ 0 w 3314252"/>
              <a:gd name="connsiteY4-10" fmla="*/ 1564410 h 3128820"/>
              <a:gd name="connsiteX0-11" fmla="*/ 0 w 3314252"/>
              <a:gd name="connsiteY0-12" fmla="*/ 1565821 h 3130231"/>
              <a:gd name="connsiteX1-13" fmla="*/ 1657126 w 3314252"/>
              <a:gd name="connsiteY1-14" fmla="*/ 1411 h 3130231"/>
              <a:gd name="connsiteX2-15" fmla="*/ 3314252 w 3314252"/>
              <a:gd name="connsiteY2-16" fmla="*/ 1565821 h 3130231"/>
              <a:gd name="connsiteX3-17" fmla="*/ 1657126 w 3314252"/>
              <a:gd name="connsiteY3-18" fmla="*/ 3130231 h 3130231"/>
              <a:gd name="connsiteX4-19" fmla="*/ 0 w 3314252"/>
              <a:gd name="connsiteY4-20" fmla="*/ 1565821 h 3130231"/>
              <a:gd name="connsiteX0-21" fmla="*/ 0 w 3314252"/>
              <a:gd name="connsiteY0-22" fmla="*/ 1567937 h 3132347"/>
              <a:gd name="connsiteX1-23" fmla="*/ 1657126 w 3314252"/>
              <a:gd name="connsiteY1-24" fmla="*/ 3527 h 3132347"/>
              <a:gd name="connsiteX2-25" fmla="*/ 3314252 w 3314252"/>
              <a:gd name="connsiteY2-26" fmla="*/ 1567937 h 3132347"/>
              <a:gd name="connsiteX3-27" fmla="*/ 1657126 w 3314252"/>
              <a:gd name="connsiteY3-28" fmla="*/ 3132347 h 3132347"/>
              <a:gd name="connsiteX4-29" fmla="*/ 0 w 3314252"/>
              <a:gd name="connsiteY4-30" fmla="*/ 1567937 h 3132347"/>
              <a:gd name="connsiteX0-31" fmla="*/ 0 w 3314252"/>
              <a:gd name="connsiteY0-32" fmla="*/ 1564505 h 3128915"/>
              <a:gd name="connsiteX1-33" fmla="*/ 1657126 w 3314252"/>
              <a:gd name="connsiteY1-34" fmla="*/ 95 h 3128915"/>
              <a:gd name="connsiteX2-35" fmla="*/ 3314252 w 3314252"/>
              <a:gd name="connsiteY2-36" fmla="*/ 1564505 h 3128915"/>
              <a:gd name="connsiteX3-37" fmla="*/ 1657126 w 3314252"/>
              <a:gd name="connsiteY3-38" fmla="*/ 3128915 h 3128915"/>
              <a:gd name="connsiteX4-39" fmla="*/ 0 w 3314252"/>
              <a:gd name="connsiteY4-40" fmla="*/ 1564505 h 3128915"/>
              <a:gd name="connsiteX0-41" fmla="*/ 0 w 3314252"/>
              <a:gd name="connsiteY0-42" fmla="*/ 1565503 h 3129913"/>
              <a:gd name="connsiteX1-43" fmla="*/ 1657126 w 3314252"/>
              <a:gd name="connsiteY1-44" fmla="*/ 1093 h 3129913"/>
              <a:gd name="connsiteX2-45" fmla="*/ 3314252 w 3314252"/>
              <a:gd name="connsiteY2-46" fmla="*/ 1565503 h 3129913"/>
              <a:gd name="connsiteX3-47" fmla="*/ 1657126 w 3314252"/>
              <a:gd name="connsiteY3-48" fmla="*/ 3129913 h 3129913"/>
              <a:gd name="connsiteX4-49" fmla="*/ 0 w 3314252"/>
              <a:gd name="connsiteY4-50" fmla="*/ 1565503 h 3129913"/>
              <a:gd name="connsiteX0-51" fmla="*/ 0 w 3314252"/>
              <a:gd name="connsiteY0-52" fmla="*/ 1564410 h 3128820"/>
              <a:gd name="connsiteX1-53" fmla="*/ 1657126 w 3314252"/>
              <a:gd name="connsiteY1-54" fmla="*/ 0 h 3128820"/>
              <a:gd name="connsiteX2-55" fmla="*/ 3314252 w 3314252"/>
              <a:gd name="connsiteY2-56" fmla="*/ 1564410 h 3128820"/>
              <a:gd name="connsiteX3-57" fmla="*/ 1657126 w 3314252"/>
              <a:gd name="connsiteY3-58" fmla="*/ 3128820 h 3128820"/>
              <a:gd name="connsiteX4-59" fmla="*/ 0 w 3314252"/>
              <a:gd name="connsiteY4-60" fmla="*/ 1564410 h 3128820"/>
              <a:gd name="connsiteX0-61" fmla="*/ 0 w 3314252"/>
              <a:gd name="connsiteY0-62" fmla="*/ 1564433 h 3128843"/>
              <a:gd name="connsiteX1-63" fmla="*/ 1657126 w 3314252"/>
              <a:gd name="connsiteY1-64" fmla="*/ 23 h 3128843"/>
              <a:gd name="connsiteX2-65" fmla="*/ 3314252 w 3314252"/>
              <a:gd name="connsiteY2-66" fmla="*/ 1564433 h 3128843"/>
              <a:gd name="connsiteX3-67" fmla="*/ 1657126 w 3314252"/>
              <a:gd name="connsiteY3-68" fmla="*/ 3128843 h 3128843"/>
              <a:gd name="connsiteX4-69" fmla="*/ 0 w 3314252"/>
              <a:gd name="connsiteY4-70" fmla="*/ 1564433 h 3128843"/>
              <a:gd name="connsiteX0-71" fmla="*/ 0 w 3314252"/>
              <a:gd name="connsiteY0-72" fmla="*/ 1564433 h 3129053"/>
              <a:gd name="connsiteX1-73" fmla="*/ 1657126 w 3314252"/>
              <a:gd name="connsiteY1-74" fmla="*/ 23 h 3129053"/>
              <a:gd name="connsiteX2-75" fmla="*/ 3314252 w 3314252"/>
              <a:gd name="connsiteY2-76" fmla="*/ 1564433 h 3129053"/>
              <a:gd name="connsiteX3-77" fmla="*/ 1657126 w 3314252"/>
              <a:gd name="connsiteY3-78" fmla="*/ 3128843 h 3129053"/>
              <a:gd name="connsiteX4-79" fmla="*/ 0 w 3314252"/>
              <a:gd name="connsiteY4-80" fmla="*/ 1564433 h 3129053"/>
              <a:gd name="connsiteX0-81" fmla="*/ 0 w 3314252"/>
              <a:gd name="connsiteY0-82" fmla="*/ 1564433 h 3131880"/>
              <a:gd name="connsiteX1-83" fmla="*/ 1657126 w 3314252"/>
              <a:gd name="connsiteY1-84" fmla="*/ 23 h 3131880"/>
              <a:gd name="connsiteX2-85" fmla="*/ 3314252 w 3314252"/>
              <a:gd name="connsiteY2-86" fmla="*/ 1564433 h 3131880"/>
              <a:gd name="connsiteX3-87" fmla="*/ 1657126 w 3314252"/>
              <a:gd name="connsiteY3-88" fmla="*/ 3128843 h 3131880"/>
              <a:gd name="connsiteX4-89" fmla="*/ 0 w 3314252"/>
              <a:gd name="connsiteY4-90" fmla="*/ 1564433 h 3131880"/>
              <a:gd name="connsiteX0-91" fmla="*/ 0 w 3314252"/>
              <a:gd name="connsiteY0-92" fmla="*/ 1564433 h 3131423"/>
              <a:gd name="connsiteX1-93" fmla="*/ 1657126 w 3314252"/>
              <a:gd name="connsiteY1-94" fmla="*/ 23 h 3131423"/>
              <a:gd name="connsiteX2-95" fmla="*/ 3314252 w 3314252"/>
              <a:gd name="connsiteY2-96" fmla="*/ 1564433 h 3131423"/>
              <a:gd name="connsiteX3-97" fmla="*/ 1657126 w 3314252"/>
              <a:gd name="connsiteY3-98" fmla="*/ 3128843 h 3131423"/>
              <a:gd name="connsiteX4-99" fmla="*/ 0 w 3314252"/>
              <a:gd name="connsiteY4-100" fmla="*/ 1564433 h 31314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lang="en-US"/>
              <a:t>Click to insert text</a:t>
            </a:r>
          </a:p>
        </p:txBody>
      </p:sp>
      <p:sp>
        <p:nvSpPr>
          <p:cNvPr id="14" name="Text Placeholder 7"/>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13" name="Text Placeholder 7"/>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p:cNvGrpSpPr>
            <a:grpSpLocks noChangeAspect="1"/>
          </p:cNvGrpSpPr>
          <p:nvPr userDrawn="1"/>
        </p:nvGrpSpPr>
        <p:grpSpPr>
          <a:xfrm>
            <a:off x="11352585" y="269452"/>
            <a:ext cx="674150" cy="633600"/>
            <a:chOff x="1661393" y="5291640"/>
            <a:chExt cx="913245" cy="858313"/>
          </a:xfrm>
        </p:grpSpPr>
        <p:sp>
          <p:nvSpPr>
            <p:cNvPr id="15" name="Freeform 41"/>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lstStyle/>
            <a:p>
              <a:pPr defTabSz="742950"/>
              <a:endParaRPr lang="en-US" sz="1600" dirty="0">
                <a:solidFill>
                  <a:srgbClr val="000000"/>
                </a:solidFill>
                <a:latin typeface="Verdana" panose="020B0604030504040204"/>
              </a:endParaRPr>
            </a:p>
          </p:txBody>
        </p:sp>
        <p:sp>
          <p:nvSpPr>
            <p:cNvPr id="16" name="Freeform 12"/>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lstStyle/>
            <a:p>
              <a:endParaRPr lang="en-US" dirty="0"/>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50.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90.pn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89.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hyperlink" Target="https://github.com/DanielBarnes18/IBM-Data-Science-Professional-Certificate/blob/main/10.%20Applied%20Data%20Science%20Capstone/01.%20Data%20Collection/01.%20Data%20Collection%20-%20API.ipynb" TargetMode="External"/><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p:cNvSpPr>
            <a:spLocks noGrp="1"/>
          </p:cNvSpPr>
          <p:nvPr>
            <p:ph type="subTitle" idx="1"/>
          </p:nvPr>
        </p:nvSpPr>
        <p:spPr>
          <a:xfrm>
            <a:off x="404813" y="4561383"/>
            <a:ext cx="11386134" cy="1569085"/>
          </a:xfrm>
        </p:spPr>
        <p:txBody>
          <a:bodyPr/>
          <a:lstStyle/>
          <a:p>
            <a:r>
              <a:rPr lang="en-US" sz="2400" dirty="0"/>
              <a:t>Space X Falcon 9 Landing Analysis</a:t>
            </a:r>
          </a:p>
          <a:p>
            <a:endParaRPr lang="en-US" dirty="0"/>
          </a:p>
          <a:p>
            <a:endParaRPr lang="en-US" dirty="0"/>
          </a:p>
          <a:p>
            <a:r>
              <a:rPr lang="en-US" dirty="0"/>
              <a:t>MD Huzaif</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p:cNvSpPr>
            <a:spLocks noGrp="1"/>
          </p:cNvSpPr>
          <p:nvPr>
            <p:ph type="body" sz="quarter" idx="12"/>
          </p:nvPr>
        </p:nvSpPr>
        <p:spPr/>
        <p:txBody>
          <a:bodyPr/>
          <a:lstStyle/>
          <a:p>
            <a:r>
              <a:rPr lang="en-GB" dirty="0">
                <a:solidFill>
                  <a:schemeClr val="accent2"/>
                </a:solidFill>
              </a:rPr>
              <a:t>SCATTER CHARTS</a:t>
            </a:r>
          </a:p>
        </p:txBody>
      </p:sp>
      <p:sp>
        <p:nvSpPr>
          <p:cNvPr id="3" name="Text Placeholder 2"/>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p:cNvSpPr>
            <a:spLocks noGrp="1"/>
          </p:cNvSpPr>
          <p:nvPr>
            <p:ph type="body" sz="quarter" idx="15"/>
          </p:nvPr>
        </p:nvSpPr>
        <p:spPr/>
        <p:txBody>
          <a:bodyPr/>
          <a:lstStyle/>
          <a:p>
            <a:r>
              <a:rPr lang="en-GB" dirty="0">
                <a:solidFill>
                  <a:schemeClr val="accent2"/>
                </a:solidFill>
              </a:rPr>
              <a:t>BAR CHART</a:t>
            </a:r>
          </a:p>
        </p:txBody>
      </p:sp>
      <p:sp>
        <p:nvSpPr>
          <p:cNvPr id="6" name="Text Placeholder 5"/>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p:cNvSpPr>
            <a:spLocks noGrp="1"/>
          </p:cNvSpPr>
          <p:nvPr>
            <p:ph type="body" sz="quarter" idx="17"/>
          </p:nvPr>
        </p:nvSpPr>
        <p:spPr/>
        <p:txBody>
          <a:bodyPr/>
          <a:lstStyle/>
          <a:p>
            <a:r>
              <a:rPr lang="en-GB" dirty="0">
                <a:solidFill>
                  <a:schemeClr val="accent2"/>
                </a:solidFill>
              </a:rPr>
              <a:t>LINE CHARTS</a:t>
            </a:r>
          </a:p>
        </p:txBody>
      </p:sp>
      <p:sp>
        <p:nvSpPr>
          <p:cNvPr id="8" name="Text Placeholder 7"/>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
        <p:nvSpPr>
          <p:cNvPr id="29" name="TextBox 28"/>
          <p:cNvSpPr txBox="1"/>
          <p:nvPr/>
        </p:nvSpPr>
        <p:spPr>
          <a:xfrm>
            <a:off x="404814" y="6453336"/>
            <a:ext cx="2450826"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5" name="TextBox 4"/>
          <p:cNvSpPr txBox="1"/>
          <p:nvPr/>
        </p:nvSpPr>
        <p:spPr>
          <a:xfrm>
            <a:off x="404814" y="6453336"/>
            <a:ext cx="2450826"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5" name="TextBox 4"/>
          <p:cNvSpPr txBox="1"/>
          <p:nvPr/>
        </p:nvSpPr>
        <p:spPr>
          <a:xfrm>
            <a:off x="335360" y="6453336"/>
            <a:ext cx="2520279"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5" name="TextBox 4"/>
          <p:cNvSpPr txBox="1"/>
          <p:nvPr/>
        </p:nvSpPr>
        <p:spPr>
          <a:xfrm>
            <a:off x="404814"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p:cNvSpPr txBox="1"/>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p:cNvSpPr txBox="1"/>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p:cNvSpPr txBox="1"/>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p:cNvSpPr txBox="1"/>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p:cNvSpPr txBox="1"/>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p:cNvSpPr txBox="1"/>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p:cNvSpPr txBox="1"/>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p:cNvGrpSpPr/>
          <p:nvPr/>
        </p:nvGrpSpPr>
        <p:grpSpPr>
          <a:xfrm>
            <a:off x="6610883" y="2168392"/>
            <a:ext cx="493689" cy="533524"/>
            <a:chOff x="5808998" y="4603333"/>
            <a:chExt cx="627520" cy="678153"/>
          </a:xfrm>
        </p:grpSpPr>
        <p:sp>
          <p:nvSpPr>
            <p:cNvPr id="24" name="Freeform: Shape 23"/>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p:cNvGrpSpPr/>
          <p:nvPr/>
        </p:nvGrpSpPr>
        <p:grpSpPr>
          <a:xfrm>
            <a:off x="2947420" y="2213176"/>
            <a:ext cx="414510" cy="532054"/>
            <a:chOff x="6572721" y="4986786"/>
            <a:chExt cx="621030" cy="751522"/>
          </a:xfrm>
          <a:solidFill>
            <a:schemeClr val="accent2"/>
          </a:solidFill>
        </p:grpSpPr>
        <p:sp>
          <p:nvSpPr>
            <p:cNvPr id="37" name="Freeform: Shape 36"/>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
        <p:nvSpPr>
          <p:cNvPr id="31" name="TextBox 30"/>
          <p:cNvSpPr txBox="1"/>
          <p:nvPr/>
        </p:nvSpPr>
        <p:spPr>
          <a:xfrm>
            <a:off x="404812" y="6453336"/>
            <a:ext cx="2450828"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a:srcRect t="2785" b="2785"/>
          <a:stretch>
            <a:fillRect/>
          </a:stretch>
        </p:blipFill>
        <p:spPr>
          <a:prstGeom prst="rect">
            <a:avLst/>
          </a:prstGeom>
        </p:spPr>
      </p:pic>
      <p:sp>
        <p:nvSpPr>
          <p:cNvPr id="2" name="Title 1"/>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p:cNvSpPr/>
          <p:nvPr/>
        </p:nvSpPr>
        <p:spPr>
          <a:xfrm>
            <a:off x="226683" y="2476619"/>
            <a:ext cx="4899099" cy="952381"/>
          </a:xfrm>
          <a:prstGeom prst="snip2DiagRect">
            <a:avLst/>
          </a:prstGeom>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p:cNvSpPr/>
          <p:nvPr/>
        </p:nvSpPr>
        <p:spPr>
          <a:xfrm>
            <a:off x="226683" y="3819495"/>
            <a:ext cx="4899099" cy="952381"/>
          </a:xfrm>
          <a:prstGeom prst="snip2DiagRect">
            <a:avLst/>
          </a:prstGeom>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p:cNvSpPr/>
          <p:nvPr/>
        </p:nvSpPr>
        <p:spPr>
          <a:xfrm>
            <a:off x="226682" y="5162371"/>
            <a:ext cx="4899099" cy="952381"/>
          </a:xfrm>
          <a:prstGeom prst="snip2DiagRect">
            <a:avLst/>
          </a:prstGeom>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Launch Site VS. FLIGHT NUMBER</a:t>
            </a:r>
            <a:endParaRPr lang="en-US" dirty="0"/>
          </a:p>
        </p:txBody>
      </p:sp>
      <p:sp>
        <p:nvSpPr>
          <p:cNvPr id="3" name="Text Placeholder 2"/>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TextBox 4"/>
          <p:cNvSpPr txBox="1"/>
          <p:nvPr/>
        </p:nvSpPr>
        <p:spPr>
          <a:xfrm>
            <a:off x="404813" y="6460508"/>
            <a:ext cx="2450827"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LAUNCH SITE vs. PAYLOAD MASS</a:t>
            </a:r>
            <a:endParaRPr lang="en-US" dirty="0"/>
          </a:p>
        </p:txBody>
      </p:sp>
      <p:sp>
        <p:nvSpPr>
          <p:cNvPr id="3" name="Text Placeholder 2"/>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Box 5"/>
          <p:cNvSpPr txBox="1"/>
          <p:nvPr/>
        </p:nvSpPr>
        <p:spPr>
          <a:xfrm>
            <a:off x="404814"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Success Rate vs. Orbit Type</a:t>
            </a:r>
            <a:endParaRPr lang="en-US" dirty="0"/>
          </a:p>
        </p:txBody>
      </p:sp>
      <p:sp>
        <p:nvSpPr>
          <p:cNvPr id="3" name="Text Placeholder 2"/>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Box 5"/>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noAutofit/>
          </a:bodyPr>
          <a:lstStyle/>
          <a:p>
            <a:pPr>
              <a:spcBef>
                <a:spcPct val="0"/>
              </a:spcBef>
              <a:spcAft>
                <a:spcPct val="0"/>
              </a:spcAft>
            </a:pPr>
            <a:r>
              <a:rPr lang="en-US" sz="2400" b="1">
                <a:solidFill>
                  <a:schemeClr val="accent2"/>
                </a:solidFill>
              </a:rPr>
              <a:t>01</a:t>
            </a:r>
          </a:p>
        </p:txBody>
      </p:sp>
      <p:sp>
        <p:nvSpPr>
          <p:cNvPr id="2" name="Title 1"/>
          <p:cNvSpPr>
            <a:spLocks noGrp="1"/>
          </p:cNvSpPr>
          <p:nvPr>
            <p:ph type="title"/>
            <p:custDataLst>
              <p:tags r:id="rId14"/>
            </p:custDataLst>
          </p:nvPr>
        </p:nvSpPr>
        <p:spPr/>
        <p:txBody>
          <a:bodyPr/>
          <a:lstStyle/>
          <a:p>
            <a:r>
              <a:rPr lang="en-US" dirty="0"/>
              <a:t>OUTLINE</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Orbit Type vs. flight number</a:t>
            </a:r>
            <a:endParaRPr lang="en-US" dirty="0"/>
          </a:p>
        </p:txBody>
      </p:sp>
      <p:sp>
        <p:nvSpPr>
          <p:cNvPr id="3" name="Text Placeholder 2"/>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Box 5"/>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ORBIT TYPE VS. PAYLOAD MASS</a:t>
            </a:r>
            <a:endParaRPr lang="en-US" dirty="0"/>
          </a:p>
        </p:txBody>
      </p:sp>
      <p:sp>
        <p:nvSpPr>
          <p:cNvPr id="3" name="Text Placeholder 2"/>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TextBox 4"/>
          <p:cNvSpPr txBox="1"/>
          <p:nvPr/>
        </p:nvSpPr>
        <p:spPr>
          <a:xfrm>
            <a:off x="335360"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Launch Success Yearly Trend</a:t>
            </a:r>
            <a:endParaRPr lang="en-US" dirty="0"/>
          </a:p>
        </p:txBody>
      </p:sp>
      <p:sp>
        <p:nvSpPr>
          <p:cNvPr id="3" name="Text Placeholder 2"/>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Box 5"/>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All Launch Site Names</a:t>
            </a:r>
            <a:endParaRPr lang="en-US" dirty="0"/>
          </a:p>
        </p:txBody>
      </p:sp>
      <p:sp>
        <p:nvSpPr>
          <p:cNvPr id="3" name="Text Placeholder 2"/>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extBox 7"/>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Launch Site Names Begin with 'CCA'</a:t>
            </a:r>
            <a:endParaRPr lang="en-US" dirty="0"/>
          </a:p>
        </p:txBody>
      </p:sp>
      <p:sp>
        <p:nvSpPr>
          <p:cNvPr id="3" name="Text Placeholder 2"/>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8" name="TextBox 7"/>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Total Payload Mass</a:t>
            </a:r>
            <a:endParaRPr lang="en-US" dirty="0"/>
          </a:p>
        </p:txBody>
      </p:sp>
      <p:sp>
        <p:nvSpPr>
          <p:cNvPr id="3" name="Text Placeholder 2"/>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7" name="TextBox 6"/>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Average Payload Mass by F9 v1.1</a:t>
            </a:r>
            <a:endParaRPr lang="en-US" dirty="0"/>
          </a:p>
        </p:txBody>
      </p:sp>
      <p:sp>
        <p:nvSpPr>
          <p:cNvPr id="3" name="Text Placeholder 2"/>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7" name="TextBox 6"/>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FIRST SUCCESSFUL GROUND LANDING DATE</a:t>
            </a:r>
            <a:endParaRPr lang="en-US" dirty="0"/>
          </a:p>
        </p:txBody>
      </p:sp>
      <p:sp>
        <p:nvSpPr>
          <p:cNvPr id="3" name="Text Placeholder 2"/>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7" name="TextBox 6"/>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9" name="TextBox 8"/>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p:cNvSpPr>
            <a:spLocks noGrp="1"/>
          </p:cNvSpPr>
          <p:nvPr>
            <p:ph type="title"/>
          </p:nvPr>
        </p:nvSpPr>
        <p:spPr/>
        <p:txBody>
          <a:bodyPr/>
          <a:lstStyle/>
          <a:p>
            <a:r>
              <a:rPr lang="en-GB" dirty="0"/>
              <a:t>EXECUTIVE SUMMARY</a:t>
            </a:r>
          </a:p>
        </p:txBody>
      </p:sp>
      <p:sp>
        <p:nvSpPr>
          <p:cNvPr id="9" name="Espace réservé du texte 8"/>
          <p:cNvSpPr>
            <a:spLocks noGrp="1"/>
          </p:cNvSpPr>
          <p:nvPr>
            <p:ph type="body" sz="quarter" idx="10"/>
          </p:nvPr>
        </p:nvSpPr>
        <p:spPr>
          <a:xfrm>
            <a:off x="119336" y="1369350"/>
            <a:ext cx="6627291" cy="4951413"/>
          </a:xfrm>
        </p:spPr>
        <p:txBody>
          <a:bodyPr/>
          <a:lstStyle/>
          <a:p>
            <a:pPr algn="l"/>
            <a:r>
              <a:rPr lang="en-GB" i="0" dirty="0">
                <a:solidFill>
                  <a:schemeClr val="accent2"/>
                </a:solidFill>
                <a:effectLst/>
                <a:latin typeface="Arial Unicode MS" pitchFamily="34" charset="-128"/>
                <a:ea typeface="Arial Unicode MS" pitchFamily="34" charset="-128"/>
                <a:cs typeface="Arial Unicode MS" pitchFamily="34" charset="-128"/>
              </a:rPr>
              <a:t>Summary</a:t>
            </a:r>
            <a:r>
              <a:rPr lang="en-GB" i="0" dirty="0">
                <a:solidFill>
                  <a:schemeClr val="accent2"/>
                </a:solidFill>
                <a:effectLst/>
              </a:rPr>
              <a:t>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t>
            </a:r>
            <a:r>
              <a:rPr lang="en-GB" i="0" dirty="0">
                <a:solidFill>
                  <a:schemeClr val="tx2"/>
                </a:solidFill>
                <a:effectLst/>
              </a:rPr>
              <a:t>Analysis</a:t>
            </a:r>
            <a:r>
              <a:rPr lang="en-GB" i="0" dirty="0">
                <a:effectLst/>
              </a:rPr>
              <a:t>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p:cNvPicPr>
            <a:picLocks noChangeAspect="1"/>
          </p:cNvPicPr>
          <p:nvPr/>
        </p:nvPicPr>
        <p:blipFill rotWithShape="1">
          <a:blip r:embed="rId5"/>
          <a:srcRect l="2893" b="10631"/>
          <a:stretch>
            <a:fillRect/>
          </a:stretch>
        </p:blipFill>
        <p:spPr>
          <a:xfrm>
            <a:off x="9119245" y="1622523"/>
            <a:ext cx="2547570" cy="1510595"/>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17" name="TextBox 16"/>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9" name="TextBox 8"/>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Boosters Carried Maximum Payload</a:t>
            </a:r>
            <a:endParaRPr lang="en-US" dirty="0"/>
          </a:p>
        </p:txBody>
      </p:sp>
      <p:sp>
        <p:nvSpPr>
          <p:cNvPr id="3" name="Text Placeholder 2"/>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9" name="TextBox 8"/>
          <p:cNvSpPr txBox="1"/>
          <p:nvPr/>
        </p:nvSpPr>
        <p:spPr>
          <a:xfrm>
            <a:off x="370521" y="6479758"/>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2015 Launch Records</a:t>
            </a:r>
            <a:endParaRPr lang="en-US" dirty="0"/>
          </a:p>
        </p:txBody>
      </p:sp>
      <p:sp>
        <p:nvSpPr>
          <p:cNvPr id="3" name="Text Placeholder 2"/>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9" name="TextBox 8"/>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Rank Landing Outcomes Between 2010-06-04 and 2017-03-20</a:t>
            </a:r>
            <a:endParaRPr lang="en-US" dirty="0"/>
          </a:p>
        </p:txBody>
      </p:sp>
      <p:sp>
        <p:nvSpPr>
          <p:cNvPr id="3" name="Text Placeholder 2"/>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9" name="TextBox 8"/>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ALL LAUNCH SITES ON A MAP</a:t>
            </a:r>
            <a:endParaRPr lang="en-US" dirty="0"/>
          </a:p>
        </p:txBody>
      </p:sp>
      <p:sp>
        <p:nvSpPr>
          <p:cNvPr id="3" name="Text Placeholder 2"/>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p:cNvPicPr>
            <a:picLocks noChangeAspect="1"/>
          </p:cNvPicPr>
          <p:nvPr/>
        </p:nvPicPr>
        <p:blipFill rotWithShape="1">
          <a:blip r:embed="rId2"/>
          <a:srcRect l="14863"/>
          <a:stretch>
            <a:fillRect/>
          </a:stretch>
        </p:blipFill>
        <p:spPr>
          <a:xfrm>
            <a:off x="404813" y="1248491"/>
            <a:ext cx="5418250" cy="2972597"/>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SUCCESS/FAILED LAUNCHES FOR EACH SITE</a:t>
            </a:r>
            <a:endParaRPr lang="en-US" dirty="0"/>
          </a:p>
        </p:txBody>
      </p:sp>
      <p:sp>
        <p:nvSpPr>
          <p:cNvPr id="3" name="Text Placeholder 2"/>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p:cNvPicPr>
            <a:picLocks noChangeAspect="1"/>
          </p:cNvPicPr>
          <p:nvPr/>
        </p:nvPicPr>
        <p:blipFill rotWithShape="1">
          <a:blip r:embed="rId2"/>
          <a:srcRect l="5048" r="9066" b="33706"/>
          <a:stretch>
            <a:fillRect/>
          </a:stretch>
        </p:blipFill>
        <p:spPr>
          <a:xfrm>
            <a:off x="373295" y="1556792"/>
            <a:ext cx="4729603" cy="2160240"/>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p:cNvPicPr>
            <a:picLocks noChangeAspect="1"/>
          </p:cNvPicPr>
          <p:nvPr/>
        </p:nvPicPr>
        <p:blipFill rotWithShape="1">
          <a:blip r:embed="rId3"/>
          <a:srcRect l="23568" t="15992" r="18660" b="13989"/>
          <a:stretch>
            <a:fillRect/>
          </a:stretch>
        </p:blipFill>
        <p:spPr>
          <a:xfrm>
            <a:off x="6663712" y="4048112"/>
            <a:ext cx="1880560" cy="2234176"/>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p:cNvPicPr>
            <a:picLocks noChangeAspect="1"/>
          </p:cNvPicPr>
          <p:nvPr/>
        </p:nvPicPr>
        <p:blipFill rotWithShape="1">
          <a:blip r:embed="rId4"/>
          <a:srcRect l="23863" t="14943" r="18395" b="15057"/>
          <a:stretch>
            <a:fillRect/>
          </a:stretch>
        </p:blipFill>
        <p:spPr>
          <a:xfrm>
            <a:off x="9740275" y="4043176"/>
            <a:ext cx="1880560" cy="2234176"/>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rotWithShape="1">
                <a:blip r:embed="rId7"/>
                <a:stretch>
                  <a:fillRect l="-53" t="-37" r="-34463" b="145"/>
                </a:stretch>
              </a:blipFill>
            </p:spPr>
            <p:txBody>
              <a:bodyPr/>
              <a:lstStyle/>
              <a:p>
                <a:r>
                  <a:rPr lang="en-US" altLang="en-US">
                    <a:noFill/>
                  </a:rPr>
                  <a:t> </a:t>
                </a:r>
              </a:p>
            </p:txBody>
          </p:sp>
        </mc:Fallback>
      </mc:AlternateContent>
      <p:sp>
        <p:nvSpPr>
          <p:cNvPr id="39" name="TextBox 38"/>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
        <p:nvSpPr>
          <p:cNvPr id="17" name="TextBox 16"/>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PROXIMITY OF LAUNCH SITES TO OTHER POINTS OF INTEREST</a:t>
            </a:r>
            <a:endParaRPr lang="en-US" dirty="0"/>
          </a:p>
        </p:txBody>
      </p:sp>
      <p:sp>
        <p:nvSpPr>
          <p:cNvPr id="3" name="Text Placeholder 2"/>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
        <p:nvSpPr>
          <p:cNvPr id="8" name="TextBox 7"/>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p:cNvSpPr>
            <a:spLocks noGrp="1"/>
          </p:cNvSpPr>
          <p:nvPr>
            <p:ph type="title"/>
          </p:nvPr>
        </p:nvSpPr>
        <p:spPr/>
        <p:txBody>
          <a:bodyPr/>
          <a:lstStyle/>
          <a:p>
            <a:r>
              <a:rPr lang="en-GB" dirty="0"/>
              <a:t>launch success count for all sites</a:t>
            </a:r>
            <a:endParaRPr lang="en-US" dirty="0"/>
          </a:p>
        </p:txBody>
      </p:sp>
      <p:sp>
        <p:nvSpPr>
          <p:cNvPr id="3" name="Text Placeholder 2"/>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
        <p:nvSpPr>
          <p:cNvPr id="5" name="TextBox 4"/>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p:cNvSpPr txBox="1"/>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p:cNvPicPr>
            <a:picLocks noChangeAspect="1"/>
          </p:cNvPicPr>
          <p:nvPr/>
        </p:nvPicPr>
        <p:blipFill>
          <a:blip r:embed="rId3"/>
          <a:stretch>
            <a:fillRect/>
          </a:stretch>
        </p:blipFill>
        <p:spPr>
          <a:xfrm>
            <a:off x="6702159" y="0"/>
            <a:ext cx="5489841" cy="6858000"/>
          </a:xfrm>
          <a:prstGeom prst="rect">
            <a:avLst/>
          </a:prstGeom>
        </p:spPr>
      </p:pic>
      <p:sp>
        <p:nvSpPr>
          <p:cNvPr id="7" name="TextBox 6"/>
          <p:cNvSpPr txBox="1"/>
          <p:nvPr/>
        </p:nvSpPr>
        <p:spPr>
          <a:xfrm>
            <a:off x="449284" y="6453336"/>
            <a:ext cx="2357285"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a:rPr>
                        </m:ctrlPr>
                      </m:dPr>
                      <m:e>
                        <m:eqArr>
                          <m:eqArrPr>
                            <m:ctrlPr>
                              <a:rPr lang="en-GB" sz="800" i="1" smtClean="0">
                                <a:solidFill>
                                  <a:schemeClr val="bg1"/>
                                </a:solidFill>
                                <a:latin typeface="Cambria Math"/>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rotWithShape="1">
                <a:blip r:embed="rId4"/>
                <a:stretch>
                  <a:fillRect l="-37" t="-87" r="26" b="50"/>
                </a:stretch>
              </a:blipFill>
            </p:spPr>
            <p:txBody>
              <a:bodyPr/>
              <a:lstStyle/>
              <a:p>
                <a:r>
                  <a:rPr lang="en-US" altLang="en-US">
                    <a:noFill/>
                  </a:rPr>
                  <a:t> </a:t>
                </a:r>
              </a:p>
            </p:txBody>
          </p:sp>
        </mc:Fallback>
      </mc:AlternateContent>
      <p:sp>
        <p:nvSpPr>
          <p:cNvPr id="9" name="Text Placeholder 2"/>
          <p:cNvSpPr txBox="1"/>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
        <p:nvSpPr>
          <p:cNvPr id="7" name="TextBox 6"/>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2"/>
          <a:srcRect t="2311"/>
          <a:stretch>
            <a:fillRect/>
          </a:stretch>
        </p:blipFill>
        <p:spPr>
          <a:xfrm>
            <a:off x="7365138" y="1129958"/>
            <a:ext cx="4562403" cy="2487293"/>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p:cNvPicPr>
            <a:picLocks noChangeAspect="1"/>
          </p:cNvPicPr>
          <p:nvPr/>
        </p:nvPicPr>
        <p:blipFill rotWithShape="1">
          <a:blip r:embed="rId3"/>
          <a:srcRect b="3555"/>
          <a:stretch>
            <a:fillRect/>
          </a:stretch>
        </p:blipFill>
        <p:spPr>
          <a:xfrm>
            <a:off x="7396716" y="3895276"/>
            <a:ext cx="4553025" cy="2487293"/>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p:cNvSpPr>
            <a:spLocks noGrp="1"/>
          </p:cNvSpPr>
          <p:nvPr>
            <p:ph type="title"/>
          </p:nvPr>
        </p:nvSpPr>
        <p:spPr/>
        <p:txBody>
          <a:bodyPr/>
          <a:lstStyle/>
          <a:p>
            <a:r>
              <a:rPr lang="en-GB" dirty="0"/>
              <a:t>Launch Outcome VS. Payload scatter plot for all sites</a:t>
            </a:r>
            <a:endParaRPr lang="en-US" dirty="0"/>
          </a:p>
        </p:txBody>
      </p:sp>
      <p:sp>
        <p:nvSpPr>
          <p:cNvPr id="3" name="Text Placeholder 2"/>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a:rPr>
                        </m:ctrlPr>
                      </m:dPr>
                      <m:e>
                        <m:eqArr>
                          <m:eqArrPr>
                            <m:ctrlPr>
                              <a:rPr lang="en-GB" sz="800" i="1" smtClean="0">
                                <a:solidFill>
                                  <a:schemeClr val="bg1"/>
                                </a:solidFill>
                                <a:latin typeface="Cambria Math"/>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rotWithShape="1">
                <a:blip r:embed="rId5"/>
                <a:stretch>
                  <a:fillRect l="-36" t="-87" r="29" b="50"/>
                </a:stretch>
              </a:blipFill>
            </p:spPr>
            <p:txBody>
              <a:bodyPr/>
              <a:lstStyle/>
              <a:p>
                <a:r>
                  <a:rPr lang="en-US" altLang="en-US">
                    <a:noFill/>
                  </a:rPr>
                  <a:t> </a:t>
                </a:r>
              </a:p>
            </p:txBody>
          </p:sp>
        </mc:Fallback>
      </mc:AlternateContent>
      <p:sp>
        <p:nvSpPr>
          <p:cNvPr id="18" name="TextBox 17"/>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Confusion Matrix</a:t>
            </a:r>
          </a:p>
        </p:txBody>
      </p:sp>
      <p:sp>
        <p:nvSpPr>
          <p:cNvPr id="3" name="Text Placeholder 2"/>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TextBox 4"/>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CONCLUSIONS</a:t>
            </a:r>
          </a:p>
        </p:txBody>
      </p:sp>
      <p:sp>
        <p:nvSpPr>
          <p:cNvPr id="3" name="Text Placeholder 2"/>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p:cNvGrpSpPr/>
          <p:nvPr/>
        </p:nvGrpSpPr>
        <p:grpSpPr>
          <a:xfrm>
            <a:off x="8471054" y="2719305"/>
            <a:ext cx="3404705" cy="989978"/>
            <a:chOff x="8471054" y="2690634"/>
            <a:chExt cx="3404705" cy="989978"/>
          </a:xfrm>
        </p:grpSpPr>
        <p:pic>
          <p:nvPicPr>
            <p:cNvPr id="5" name="Picture 4" descr="Chart, bar chart&#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p:cNvGrpSpPr/>
          <p:nvPr/>
        </p:nvGrpSpPr>
        <p:grpSpPr>
          <a:xfrm>
            <a:off x="8471054" y="5215074"/>
            <a:ext cx="3404705" cy="976998"/>
            <a:chOff x="8471054" y="5215074"/>
            <a:chExt cx="3404705" cy="976998"/>
          </a:xfrm>
        </p:grpSpPr>
        <p:pic>
          <p:nvPicPr>
            <p:cNvPr id="6" name="Picture 5" descr="Chart, bar chart&#10;&#10;Description automatically generate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
        <p:nvSpPr>
          <p:cNvPr id="12" name="TextBox 11"/>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 name="TextBox 6"/>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p:cNvPicPr>
            <a:picLocks noChangeAspect="1"/>
          </p:cNvPicPr>
          <p:nvPr/>
        </p:nvPicPr>
        <p:blipFill rotWithShape="1">
          <a:blip r:embed="rId2" cstate="print">
            <a:extLst>
              <a:ext uri="{28A0092B-C50C-407E-A947-70E740481C1C}">
                <a14:useLocalDpi xmlns:a14="http://schemas.microsoft.com/office/drawing/2010/main" val="0"/>
              </a:ext>
            </a:extLst>
          </a:blip>
          <a:srcRect l="3543" t="4850" r="39069" b="2751"/>
          <a:stretch>
            <a:fillRect/>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p:cNvPicPr>
            <a:picLocks noChangeAspect="1"/>
          </p:cNvPicPr>
          <p:nvPr/>
        </p:nvPicPr>
        <p:blipFill rotWithShape="1">
          <a:blip r:embed="rId3" cstate="print">
            <a:extLst>
              <a:ext uri="{28A0092B-C50C-407E-A947-70E740481C1C}">
                <a14:useLocalDpi xmlns:a14="http://schemas.microsoft.com/office/drawing/2010/main" val="0"/>
              </a:ext>
            </a:extLst>
          </a:blip>
          <a:srcRect l="3290" t="7070" r="29255" b="6330"/>
          <a:stretch>
            <a:fillRect/>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 name="TextBox 6"/>
          <p:cNvSpPr txBox="1"/>
          <p:nvPr/>
        </p:nvSpPr>
        <p:spPr>
          <a:xfrm>
            <a:off x="370521"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p:cNvSpPr>
            <a:spLocks noGrp="1"/>
          </p:cNvSpPr>
          <p:nvPr>
            <p:ph type="title"/>
          </p:nvPr>
        </p:nvSpPr>
        <p:spPr/>
        <p:txBody>
          <a:bodyPr/>
          <a:lstStyle/>
          <a:p>
            <a:r>
              <a:rPr lang="en-US" dirty="0"/>
              <a:t>METHODOLOGY SUMMARY</a:t>
            </a:r>
          </a:p>
        </p:txBody>
      </p:sp>
      <p:sp>
        <p:nvSpPr>
          <p:cNvPr id="17" name="Text Placeholder 2"/>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p:cNvGrpSpPr/>
          <p:nvPr/>
        </p:nvGrpSpPr>
        <p:grpSpPr>
          <a:xfrm>
            <a:off x="7021493" y="381857"/>
            <a:ext cx="4032448" cy="1230027"/>
            <a:chOff x="6816081" y="381857"/>
            <a:chExt cx="4032448" cy="1230027"/>
          </a:xfrm>
        </p:grpSpPr>
        <p:grpSp>
          <p:nvGrpSpPr>
            <p:cNvPr id="28" name="Group 27"/>
            <p:cNvGrpSpPr/>
            <p:nvPr/>
          </p:nvGrpSpPr>
          <p:grpSpPr>
            <a:xfrm>
              <a:off x="6881244" y="438326"/>
              <a:ext cx="3902122" cy="1117089"/>
              <a:chOff x="7376508" y="559419"/>
              <a:chExt cx="3408321" cy="975725"/>
            </a:xfrm>
            <a:solidFill>
              <a:srgbClr val="0070AD"/>
            </a:solidFill>
          </p:grpSpPr>
          <p:pic>
            <p:nvPicPr>
              <p:cNvPr id="6" name="Picture 5"/>
              <p:cNvPicPr>
                <a:picLocks noChangeAspect="1"/>
              </p:cNvPicPr>
              <p:nvPr/>
            </p:nvPicPr>
            <p:blipFill rotWithShape="1">
              <a:blip r:embed="rId2"/>
              <a:srcRect b="64023"/>
              <a:stretch>
                <a:fillRect/>
              </a:stretch>
            </p:blipFill>
            <p:spPr>
              <a:xfrm>
                <a:off x="7679303" y="559419"/>
                <a:ext cx="2802730" cy="277293"/>
              </a:xfrm>
              <a:prstGeom prst="rect">
                <a:avLst/>
              </a:prstGeom>
              <a:grpFill/>
            </p:spPr>
          </p:pic>
          <p:pic>
            <p:nvPicPr>
              <p:cNvPr id="8" name="Picture 7"/>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p:cNvPicPr>
                <a:picLocks noChangeAspect="1"/>
              </p:cNvPicPr>
              <p:nvPr/>
            </p:nvPicPr>
            <p:blipFill rotWithShape="1">
              <a:blip r:embed="rId2"/>
              <a:srcRect t="56831" b="11341"/>
              <a:stretch>
                <a:fillRect/>
              </a:stretch>
            </p:blipFill>
            <p:spPr>
              <a:xfrm>
                <a:off x="7679303" y="814265"/>
                <a:ext cx="2802730" cy="245316"/>
              </a:xfrm>
              <a:prstGeom prst="rect">
                <a:avLst/>
              </a:prstGeom>
              <a:grpFill/>
            </p:spPr>
          </p:pic>
        </p:grpSp>
        <p:sp>
          <p:nvSpPr>
            <p:cNvPr id="89" name="Rectangle: Rounded Corners 88"/>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p:cNvGrpSpPr/>
          <p:nvPr/>
        </p:nvGrpSpPr>
        <p:grpSpPr>
          <a:xfrm>
            <a:off x="5930762" y="1823886"/>
            <a:ext cx="6213910" cy="2403187"/>
            <a:chOff x="5930762" y="1809537"/>
            <a:chExt cx="6213910" cy="2403187"/>
          </a:xfrm>
        </p:grpSpPr>
        <p:grpSp>
          <p:nvGrpSpPr>
            <p:cNvPr id="29" name="Group 28"/>
            <p:cNvGrpSpPr/>
            <p:nvPr/>
          </p:nvGrpSpPr>
          <p:grpSpPr>
            <a:xfrm>
              <a:off x="6013381" y="1810470"/>
              <a:ext cx="6048672" cy="2401320"/>
              <a:chOff x="5951984" y="2011224"/>
              <a:chExt cx="6048672" cy="2401320"/>
            </a:xfrm>
          </p:grpSpPr>
          <p:pic>
            <p:nvPicPr>
              <p:cNvPr id="10" name="Picture 9"/>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p:cNvGrpSpPr/>
              <p:nvPr/>
            </p:nvGrpSpPr>
            <p:grpSpPr>
              <a:xfrm>
                <a:off x="7423742" y="2011224"/>
                <a:ext cx="1552825" cy="2401320"/>
                <a:chOff x="4838973" y="2924944"/>
                <a:chExt cx="2581635" cy="3992293"/>
              </a:xfrm>
            </p:grpSpPr>
            <p:pic>
              <p:nvPicPr>
                <p:cNvPr id="16" name="Picture 15"/>
                <p:cNvPicPr>
                  <a:picLocks noChangeAspect="1"/>
                </p:cNvPicPr>
                <p:nvPr/>
              </p:nvPicPr>
              <p:blipFill rotWithShape="1">
                <a:blip r:embed="rId5"/>
                <a:srcRect r="3084"/>
                <a:stretch>
                  <a:fillRect/>
                </a:stretch>
              </p:blipFill>
              <p:spPr>
                <a:xfrm>
                  <a:off x="4844716" y="2924944"/>
                  <a:ext cx="2575892" cy="1066949"/>
                </a:xfrm>
                <a:prstGeom prst="rect">
                  <a:avLst/>
                </a:prstGeom>
              </p:spPr>
            </p:pic>
            <p:pic>
              <p:nvPicPr>
                <p:cNvPr id="14" name="Picture 13"/>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p:cNvPicPr>
                <a:picLocks noChangeAspect="1"/>
              </p:cNvPicPr>
              <p:nvPr/>
            </p:nvPicPr>
            <p:blipFill rotWithShape="1">
              <a:blip r:embed="rId7"/>
              <a:srcRect l="5932"/>
              <a:stretch>
                <a:fillRect/>
              </a:stretch>
            </p:blipFill>
            <p:spPr>
              <a:xfrm>
                <a:off x="9027290" y="2077348"/>
                <a:ext cx="2973366" cy="2269072"/>
              </a:xfrm>
              <a:prstGeom prst="rect">
                <a:avLst/>
              </a:prstGeom>
            </p:spPr>
          </p:pic>
        </p:grpSp>
        <p:sp>
          <p:nvSpPr>
            <p:cNvPr id="93" name="Rectangle: Rounded Corners 92"/>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p:cNvGrpSpPr/>
          <p:nvPr/>
        </p:nvGrpSpPr>
        <p:grpSpPr>
          <a:xfrm>
            <a:off x="7809085" y="4439075"/>
            <a:ext cx="2457265" cy="504475"/>
            <a:chOff x="7798656" y="4467569"/>
            <a:chExt cx="2457265" cy="504475"/>
          </a:xfrm>
        </p:grpSpPr>
        <p:pic>
          <p:nvPicPr>
            <p:cNvPr id="21" name="Picture 20"/>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p:cNvGrpSpPr/>
          <p:nvPr/>
        </p:nvGrpSpPr>
        <p:grpSpPr>
          <a:xfrm>
            <a:off x="6320165" y="5155553"/>
            <a:ext cx="5435105" cy="1275400"/>
            <a:chOff x="6349527" y="5155553"/>
            <a:chExt cx="5435105" cy="1275400"/>
          </a:xfrm>
        </p:grpSpPr>
        <p:grpSp>
          <p:nvGrpSpPr>
            <p:cNvPr id="34" name="Group 33"/>
            <p:cNvGrpSpPr/>
            <p:nvPr/>
          </p:nvGrpSpPr>
          <p:grpSpPr>
            <a:xfrm>
              <a:off x="6428424" y="5227103"/>
              <a:ext cx="5277310" cy="1132300"/>
              <a:chOff x="6396969" y="5204407"/>
              <a:chExt cx="5277310" cy="1132300"/>
            </a:xfrm>
          </p:grpSpPr>
          <p:pic>
            <p:nvPicPr>
              <p:cNvPr id="23" name="Picture 22"/>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p:cNvGrpSpPr/>
          <p:nvPr/>
        </p:nvGrpSpPr>
        <p:grpSpPr>
          <a:xfrm>
            <a:off x="129947" y="2051718"/>
            <a:ext cx="5423684" cy="4329610"/>
            <a:chOff x="129947" y="2051718"/>
            <a:chExt cx="5423684" cy="4329610"/>
          </a:xfrm>
        </p:grpSpPr>
        <p:grpSp>
          <p:nvGrpSpPr>
            <p:cNvPr id="7" name="Group 6"/>
            <p:cNvGrpSpPr/>
            <p:nvPr/>
          </p:nvGrpSpPr>
          <p:grpSpPr>
            <a:xfrm>
              <a:off x="129947" y="2051718"/>
              <a:ext cx="5416362" cy="664572"/>
              <a:chOff x="137269" y="2051718"/>
              <a:chExt cx="5694211" cy="664572"/>
            </a:xfrm>
          </p:grpSpPr>
          <p:sp>
            <p:nvSpPr>
              <p:cNvPr id="64" name="Rectangle: Rounded Corners 63"/>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p:cNvGrpSpPr/>
            <p:nvPr/>
          </p:nvGrpSpPr>
          <p:grpSpPr>
            <a:xfrm>
              <a:off x="129947" y="3035878"/>
              <a:ext cx="5423684" cy="1099636"/>
              <a:chOff x="137269" y="2051718"/>
              <a:chExt cx="5423684" cy="1099636"/>
            </a:xfrm>
          </p:grpSpPr>
          <p:sp>
            <p:nvSpPr>
              <p:cNvPr id="72" name="Rectangle: Rounded Corners 71"/>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p:cNvGrpSpPr/>
            <p:nvPr/>
          </p:nvGrpSpPr>
          <p:grpSpPr>
            <a:xfrm>
              <a:off x="129947" y="4455102"/>
              <a:ext cx="5423684" cy="507002"/>
              <a:chOff x="137269" y="2051718"/>
              <a:chExt cx="5423684" cy="507002"/>
            </a:xfrm>
          </p:grpSpPr>
          <p:sp>
            <p:nvSpPr>
              <p:cNvPr id="75" name="Rectangle: Rounded Corners 74"/>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p:cNvGrpSpPr/>
            <p:nvPr/>
          </p:nvGrpSpPr>
          <p:grpSpPr>
            <a:xfrm>
              <a:off x="129947" y="5281692"/>
              <a:ext cx="5423684" cy="1099636"/>
              <a:chOff x="137269" y="2051718"/>
              <a:chExt cx="5423684" cy="1099636"/>
            </a:xfrm>
          </p:grpSpPr>
          <p:sp>
            <p:nvSpPr>
              <p:cNvPr id="78" name="Rectangle: Rounded Corners 77"/>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p:cNvSpPr txBox="1"/>
          <p:nvPr/>
        </p:nvSpPr>
        <p:spPr>
          <a:xfrm>
            <a:off x="11064552" y="6487452"/>
            <a:ext cx="894797" cy="253916"/>
          </a:xfrm>
          <a:prstGeom prst="rect">
            <a:avLst/>
          </a:prstGeom>
          <a:noFill/>
        </p:spPr>
        <p:txBody>
          <a:bodyPr wrap="none" rtlCol="0">
            <a:spAutoFit/>
          </a:bodyPr>
          <a:lstStyle/>
          <a:p>
            <a:r>
              <a:rPr lang="en-GB" sz="1000" dirty="0">
                <a:hlinkClick r:id="rId12"/>
              </a:rPr>
              <a:t>GitHub Link</a:t>
            </a:r>
            <a:endParaRPr lang="en-GB" sz="1000" dirty="0"/>
          </a:p>
        </p:txBody>
      </p:sp>
      <p:sp>
        <p:nvSpPr>
          <p:cNvPr id="45" name="TextBox 44"/>
          <p:cNvSpPr txBox="1"/>
          <p:nvPr/>
        </p:nvSpPr>
        <p:spPr>
          <a:xfrm>
            <a:off x="403894" y="6453336"/>
            <a:ext cx="250272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p:cNvGrpSpPr/>
          <p:nvPr/>
        </p:nvGrpSpPr>
        <p:grpSpPr>
          <a:xfrm>
            <a:off x="5916030" y="862533"/>
            <a:ext cx="5856554" cy="920721"/>
            <a:chOff x="5916030" y="862533"/>
            <a:chExt cx="5856554" cy="920721"/>
          </a:xfrm>
        </p:grpSpPr>
        <p:grpSp>
          <p:nvGrpSpPr>
            <p:cNvPr id="55" name="Group 54"/>
            <p:cNvGrpSpPr/>
            <p:nvPr/>
          </p:nvGrpSpPr>
          <p:grpSpPr>
            <a:xfrm>
              <a:off x="6168008" y="980728"/>
              <a:ext cx="5604576" cy="802526"/>
              <a:chOff x="6192442" y="859995"/>
              <a:chExt cx="5952229" cy="846406"/>
            </a:xfrm>
          </p:grpSpPr>
          <p:pic>
            <p:nvPicPr>
              <p:cNvPr id="18" name="Picture 17"/>
              <p:cNvPicPr>
                <a:picLocks noChangeAspect="1"/>
              </p:cNvPicPr>
              <p:nvPr/>
            </p:nvPicPr>
            <p:blipFill rotWithShape="1">
              <a:blip r:embed="rId2"/>
              <a:srcRect l="3419"/>
              <a:stretch>
                <a:fillRect/>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p:cNvGrpSpPr/>
          <p:nvPr/>
        </p:nvGrpSpPr>
        <p:grpSpPr>
          <a:xfrm>
            <a:off x="8013015" y="2055091"/>
            <a:ext cx="1849112" cy="310813"/>
            <a:chOff x="7926045" y="1949064"/>
            <a:chExt cx="1963813" cy="327808"/>
          </a:xfrm>
        </p:grpSpPr>
        <p:pic>
          <p:nvPicPr>
            <p:cNvPr id="39" name="Picture 38"/>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p:cNvGrpSpPr/>
          <p:nvPr/>
        </p:nvGrpSpPr>
        <p:grpSpPr>
          <a:xfrm>
            <a:off x="7098509" y="3981008"/>
            <a:ext cx="3575653" cy="2361807"/>
            <a:chOff x="7200949" y="4000329"/>
            <a:chExt cx="3575653" cy="2361807"/>
          </a:xfrm>
        </p:grpSpPr>
        <p:pic>
          <p:nvPicPr>
            <p:cNvPr id="52" name="Picture 51"/>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p:cNvGrpSpPr/>
          <p:nvPr/>
        </p:nvGrpSpPr>
        <p:grpSpPr>
          <a:xfrm>
            <a:off x="7990438" y="6453336"/>
            <a:ext cx="1791794" cy="351360"/>
            <a:chOff x="8120630" y="6390008"/>
            <a:chExt cx="1791794" cy="351360"/>
          </a:xfrm>
        </p:grpSpPr>
        <p:pic>
          <p:nvPicPr>
            <p:cNvPr id="54" name="Picture 53"/>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p:cNvGrpSpPr/>
          <p:nvPr/>
        </p:nvGrpSpPr>
        <p:grpSpPr>
          <a:xfrm>
            <a:off x="98387" y="2051718"/>
            <a:ext cx="5416362" cy="664572"/>
            <a:chOff x="137269" y="2051718"/>
            <a:chExt cx="5694211" cy="664572"/>
          </a:xfrm>
        </p:grpSpPr>
        <p:sp>
          <p:nvSpPr>
            <p:cNvPr id="98" name="Rectangle: Rounded Corners 97"/>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p:cNvGrpSpPr/>
          <p:nvPr/>
        </p:nvGrpSpPr>
        <p:grpSpPr>
          <a:xfrm>
            <a:off x="98387" y="2952032"/>
            <a:ext cx="5423684" cy="664574"/>
            <a:chOff x="137269" y="2051718"/>
            <a:chExt cx="5423684" cy="664574"/>
          </a:xfrm>
        </p:grpSpPr>
        <p:sp>
          <p:nvSpPr>
            <p:cNvPr id="96" name="Rectangle: Rounded Corners 95"/>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p:cNvGrpSpPr/>
          <p:nvPr/>
        </p:nvGrpSpPr>
        <p:grpSpPr>
          <a:xfrm>
            <a:off x="98387" y="4752664"/>
            <a:ext cx="5423684" cy="885920"/>
            <a:chOff x="137269" y="2051718"/>
            <a:chExt cx="5423684" cy="885920"/>
          </a:xfrm>
        </p:grpSpPr>
        <p:sp>
          <p:nvSpPr>
            <p:cNvPr id="94" name="Rectangle: Rounded Corners 93"/>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p:cNvGrpSpPr/>
          <p:nvPr/>
        </p:nvGrpSpPr>
        <p:grpSpPr>
          <a:xfrm>
            <a:off x="98387" y="5874326"/>
            <a:ext cx="5423684" cy="507002"/>
            <a:chOff x="137269" y="2051718"/>
            <a:chExt cx="5423684" cy="507002"/>
          </a:xfrm>
        </p:grpSpPr>
        <p:sp>
          <p:nvSpPr>
            <p:cNvPr id="92" name="Rectangle: Rounded Corners 91"/>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p:cNvGrpSpPr/>
          <p:nvPr/>
        </p:nvGrpSpPr>
        <p:grpSpPr>
          <a:xfrm>
            <a:off x="98387" y="3852348"/>
            <a:ext cx="5423684" cy="664574"/>
            <a:chOff x="137269" y="2051718"/>
            <a:chExt cx="5423684" cy="664574"/>
          </a:xfrm>
        </p:grpSpPr>
        <p:sp>
          <p:nvSpPr>
            <p:cNvPr id="101" name="Rectangle: Rounded Corners 100"/>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p:cNvSpPr txBox="1"/>
          <p:nvPr/>
        </p:nvSpPr>
        <p:spPr>
          <a:xfrm>
            <a:off x="11064552" y="6487452"/>
            <a:ext cx="894797" cy="253916"/>
          </a:xfrm>
          <a:prstGeom prst="rect">
            <a:avLst/>
          </a:prstGeom>
          <a:noFill/>
        </p:spPr>
        <p:txBody>
          <a:bodyPr wrap="none" rtlCol="0">
            <a:spAutoFit/>
          </a:bodyPr>
          <a:lstStyle/>
          <a:p>
            <a:r>
              <a:rPr lang="en-GB" sz="1000" dirty="0">
                <a:hlinkClick r:id="rId9"/>
              </a:rPr>
              <a:t>GitHub Link</a:t>
            </a:r>
            <a:endParaRPr lang="en-GB" sz="1000" dirty="0"/>
          </a:p>
        </p:txBody>
      </p:sp>
      <p:sp>
        <p:nvSpPr>
          <p:cNvPr id="62" name="Rectangle: Rounded Corners 61"/>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40" name="TextBox 39"/>
          <p:cNvSpPr txBox="1"/>
          <p:nvPr/>
        </p:nvSpPr>
        <p:spPr>
          <a:xfrm>
            <a:off x="404814" y="6453336"/>
            <a:ext cx="2470240"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p:cNvPicPr>
            <a:picLocks noChangeAspect="1"/>
          </p:cNvPicPr>
          <p:nvPr/>
        </p:nvPicPr>
        <p:blipFill rotWithShape="1">
          <a:blip r:embed="rId2"/>
          <a:srcRect l="9729" t="12200" r="13202" b="4851"/>
          <a:stretch>
            <a:fillRect/>
          </a:stretch>
        </p:blipFill>
        <p:spPr>
          <a:xfrm>
            <a:off x="551384" y="2852936"/>
            <a:ext cx="2480184" cy="1765176"/>
          </a:xfrm>
          <a:prstGeom prst="roundRect">
            <a:avLst>
              <a:gd name="adj" fmla="val 2331"/>
            </a:avLst>
          </a:prstGeom>
          <a:solidFill>
            <a:srgbClr val="FFFFFF"/>
          </a:solidFill>
          <a:ln w="76200" cap="sq">
            <a:solidFill>
              <a:srgbClr val="EAEAEA"/>
            </a:solidFill>
            <a:miter lim="800000"/>
            <a:headEnd/>
            <a:tailEnd/>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40" name="TextBox 39"/>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
        <p:nvSpPr>
          <p:cNvPr id="12" name="TextBox 11"/>
          <p:cNvSpPr txBox="1"/>
          <p:nvPr/>
        </p:nvSpPr>
        <p:spPr>
          <a:xfrm>
            <a:off x="404814" y="6453336"/>
            <a:ext cx="2522834"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
        <p:nvSpPr>
          <p:cNvPr id="13" name="TextBox 12"/>
          <p:cNvSpPr txBox="1"/>
          <p:nvPr/>
        </p:nvSpPr>
        <p:spPr>
          <a:xfrm>
            <a:off x="404814" y="6453336"/>
            <a:ext cx="2450826"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smtClean="0">
                <a:solidFill>
                  <a:schemeClr val="tx1"/>
                </a:solidFill>
                <a:latin typeface="Algerian" pitchFamily="82" charset="0"/>
              </a:rPr>
              <a:t>MD </a:t>
            </a:r>
            <a:r>
              <a:rPr lang="en-US" sz="1100" dirty="0" err="1" smtClean="0">
                <a:solidFill>
                  <a:schemeClr val="tx1"/>
                </a:solidFill>
                <a:latin typeface="Algerian" pitchFamily="82" charset="0"/>
              </a:rPr>
              <a:t>Huzaif</a:t>
            </a:r>
            <a:endParaRPr lang="en-US" sz="1100" dirty="0">
              <a:solidFill>
                <a:schemeClr val="tx1"/>
              </a:solidFill>
              <a:latin typeface="Algerian" pitchFamily="82" charset="0"/>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3B09ECE-D1C0-42A5-B69E-8C88764DB9F3}">
  <ds:schemaRefs/>
</ds:datastoreItem>
</file>

<file path=customXml/itemProps2.xml><?xml version="1.0" encoding="utf-8"?>
<ds:datastoreItem xmlns:ds="http://schemas.openxmlformats.org/officeDocument/2006/customXml" ds:itemID="{755B07D2-2E50-4EF8-86E4-1174F07A1FDE}">
  <ds:schemaRefs/>
</ds:datastoreItem>
</file>

<file path=customXml/itemProps3.xml><?xml version="1.0" encoding="utf-8"?>
<ds:datastoreItem xmlns:ds="http://schemas.openxmlformats.org/officeDocument/2006/customXml" ds:itemID="{8765F6DA-EDFD-4C3F-B2EB-EDE359E124E2}">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31fa4da7-ec37-47f4-9a31-fa58fa1a2f2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16</TotalTime>
  <Words>3482</Words>
  <Application>Microsoft Office PowerPoint</Application>
  <PresentationFormat>Custom</PresentationFormat>
  <Paragraphs>541</Paragraphs>
  <Slides>49</Slides>
  <Notes>2</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user</cp:lastModifiedBy>
  <cp:revision>74</cp:revision>
  <cp:lastPrinted>2000-01-01T00:00:00Z</cp:lastPrinted>
  <dcterms:created xsi:type="dcterms:W3CDTF">2022-01-15T17:28:00Z</dcterms:created>
  <dcterms:modified xsi:type="dcterms:W3CDTF">2024-06-26T07:16:50Z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y fmtid="{D5CDD505-2E9C-101B-9397-08002B2CF9AE}" pid="3" name="ICV">
    <vt:lpwstr>896E3072D2B4469894435B1002279CBD_12</vt:lpwstr>
  </property>
  <property fmtid="{D5CDD505-2E9C-101B-9397-08002B2CF9AE}" pid="4" name="KSOProductBuildVer">
    <vt:lpwstr>1033-12.2.0.17119</vt:lpwstr>
  </property>
</Properties>
</file>